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21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904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99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452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82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84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459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831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734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096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1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EC00-442E-4ACA-BCF6-04AEC277CC55}" type="datetimeFigureOut">
              <a:rPr lang="pt-PT" smtClean="0"/>
              <a:t>13/10/2015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FD14-51E5-4D22-9291-5AC8E700B7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870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Illegal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685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63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8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Illegal Markets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Markets</dc:title>
  <dc:creator>Rafael Jorge Duarte Marques</dc:creator>
  <cp:lastModifiedBy>Rafael Jorge Duarte Marques</cp:lastModifiedBy>
  <cp:revision>2</cp:revision>
  <dcterms:created xsi:type="dcterms:W3CDTF">2015-10-13T13:41:18Z</dcterms:created>
  <dcterms:modified xsi:type="dcterms:W3CDTF">2015-10-13T13:49:47Z</dcterms:modified>
</cp:coreProperties>
</file>